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8" r:id="rId9"/>
    <p:sldId id="269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784328-DE96-4C75-A69F-914169BC789D}" v="58" dt="2019-02-15T15:36:24.4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ss, Katie" userId="69883f01-17e7-42d1-a846-01a7997793f2" providerId="ADAL" clId="{2F784328-DE96-4C75-A69F-914169BC789D}"/>
    <pc:docChg chg="undo redo custSel mod addSld modSld">
      <pc:chgData name="Ross, Katie" userId="69883f01-17e7-42d1-a846-01a7997793f2" providerId="ADAL" clId="{2F784328-DE96-4C75-A69F-914169BC789D}" dt="2019-02-15T15:36:57.972" v="176" actId="14100"/>
      <pc:docMkLst>
        <pc:docMk/>
      </pc:docMkLst>
      <pc:sldChg chg="addSp delSp modSp modAnim">
        <pc:chgData name="Ross, Katie" userId="69883f01-17e7-42d1-a846-01a7997793f2" providerId="ADAL" clId="{2F784328-DE96-4C75-A69F-914169BC789D}" dt="2019-02-15T15:15:42.808" v="53"/>
        <pc:sldMkLst>
          <pc:docMk/>
          <pc:sldMk cId="3997957987" sldId="259"/>
        </pc:sldMkLst>
        <pc:spChg chg="mod topLvl">
          <ac:chgData name="Ross, Katie" userId="69883f01-17e7-42d1-a846-01a7997793f2" providerId="ADAL" clId="{2F784328-DE96-4C75-A69F-914169BC789D}" dt="2019-02-15T15:14:41.851" v="40" actId="20577"/>
          <ac:spMkLst>
            <pc:docMk/>
            <pc:sldMk cId="3997957987" sldId="259"/>
            <ac:spMk id="4" creationId="{DD0E8550-ACCE-403B-B136-BDCF3EA36213}"/>
          </ac:spMkLst>
        </pc:spChg>
        <pc:spChg chg="mod topLvl">
          <ac:chgData name="Ross, Katie" userId="69883f01-17e7-42d1-a846-01a7997793f2" providerId="ADAL" clId="{2F784328-DE96-4C75-A69F-914169BC789D}" dt="2019-02-15T15:13:57.824" v="37" actId="165"/>
          <ac:spMkLst>
            <pc:docMk/>
            <pc:sldMk cId="3997957987" sldId="259"/>
            <ac:spMk id="5" creationId="{307A0169-26D8-4513-8B5D-C99D863A00E0}"/>
          </ac:spMkLst>
        </pc:spChg>
        <pc:spChg chg="mod topLvl">
          <ac:chgData name="Ross, Katie" userId="69883f01-17e7-42d1-a846-01a7997793f2" providerId="ADAL" clId="{2F784328-DE96-4C75-A69F-914169BC789D}" dt="2019-02-15T15:13:57.824" v="37" actId="165"/>
          <ac:spMkLst>
            <pc:docMk/>
            <pc:sldMk cId="3997957987" sldId="259"/>
            <ac:spMk id="6" creationId="{E9E2FFFA-9D4D-4008-AA5E-5D63755FA135}"/>
          </ac:spMkLst>
        </pc:spChg>
        <pc:spChg chg="mod topLvl">
          <ac:chgData name="Ross, Katie" userId="69883f01-17e7-42d1-a846-01a7997793f2" providerId="ADAL" clId="{2F784328-DE96-4C75-A69F-914169BC789D}" dt="2019-02-15T15:13:57.824" v="37" actId="165"/>
          <ac:spMkLst>
            <pc:docMk/>
            <pc:sldMk cId="3997957987" sldId="259"/>
            <ac:spMk id="7" creationId="{C84748B2-2C3D-4784-B9F0-DA6C98196C83}"/>
          </ac:spMkLst>
        </pc:spChg>
        <pc:spChg chg="mod topLvl">
          <ac:chgData name="Ross, Katie" userId="69883f01-17e7-42d1-a846-01a7997793f2" providerId="ADAL" clId="{2F784328-DE96-4C75-A69F-914169BC789D}" dt="2019-02-15T15:13:57.824" v="37" actId="165"/>
          <ac:spMkLst>
            <pc:docMk/>
            <pc:sldMk cId="3997957987" sldId="259"/>
            <ac:spMk id="8" creationId="{763BA138-DFA3-4806-99A5-41A1F3225D1A}"/>
          </ac:spMkLst>
        </pc:spChg>
        <pc:spChg chg="mod topLvl">
          <ac:chgData name="Ross, Katie" userId="69883f01-17e7-42d1-a846-01a7997793f2" providerId="ADAL" clId="{2F784328-DE96-4C75-A69F-914169BC789D}" dt="2019-02-15T15:13:57.824" v="37" actId="165"/>
          <ac:spMkLst>
            <pc:docMk/>
            <pc:sldMk cId="3997957987" sldId="259"/>
            <ac:spMk id="10" creationId="{83190B50-8BFF-4B46-AA41-034730BAD9D8}"/>
          </ac:spMkLst>
        </pc:spChg>
        <pc:spChg chg="mod topLvl">
          <ac:chgData name="Ross, Katie" userId="69883f01-17e7-42d1-a846-01a7997793f2" providerId="ADAL" clId="{2F784328-DE96-4C75-A69F-914169BC789D}" dt="2019-02-15T15:15:25.182" v="51" actId="20577"/>
          <ac:spMkLst>
            <pc:docMk/>
            <pc:sldMk cId="3997957987" sldId="259"/>
            <ac:spMk id="11" creationId="{D93DE862-4FF1-40D2-8E49-804A9594068C}"/>
          </ac:spMkLst>
        </pc:spChg>
        <pc:spChg chg="mod topLvl">
          <ac:chgData name="Ross, Katie" userId="69883f01-17e7-42d1-a846-01a7997793f2" providerId="ADAL" clId="{2F784328-DE96-4C75-A69F-914169BC789D}" dt="2019-02-15T15:13:57.824" v="37" actId="165"/>
          <ac:spMkLst>
            <pc:docMk/>
            <pc:sldMk cId="3997957987" sldId="259"/>
            <ac:spMk id="12" creationId="{6DCC22C9-6F43-48D3-9574-84126398BEC0}"/>
          </ac:spMkLst>
        </pc:spChg>
        <pc:spChg chg="mod topLvl">
          <ac:chgData name="Ross, Katie" userId="69883f01-17e7-42d1-a846-01a7997793f2" providerId="ADAL" clId="{2F784328-DE96-4C75-A69F-914169BC789D}" dt="2019-02-15T15:13:57.824" v="37" actId="165"/>
          <ac:spMkLst>
            <pc:docMk/>
            <pc:sldMk cId="3997957987" sldId="259"/>
            <ac:spMk id="13" creationId="{EB116291-FF4B-4B57-93F9-8D5384BA93B0}"/>
          </ac:spMkLst>
        </pc:spChg>
        <pc:spChg chg="mod topLvl">
          <ac:chgData name="Ross, Katie" userId="69883f01-17e7-42d1-a846-01a7997793f2" providerId="ADAL" clId="{2F784328-DE96-4C75-A69F-914169BC789D}" dt="2019-02-15T15:13:57.824" v="37" actId="165"/>
          <ac:spMkLst>
            <pc:docMk/>
            <pc:sldMk cId="3997957987" sldId="259"/>
            <ac:spMk id="14" creationId="{460FDC3D-E315-4703-B73B-84C6106E88BA}"/>
          </ac:spMkLst>
        </pc:spChg>
        <pc:spChg chg="mod topLvl">
          <ac:chgData name="Ross, Katie" userId="69883f01-17e7-42d1-a846-01a7997793f2" providerId="ADAL" clId="{2F784328-DE96-4C75-A69F-914169BC789D}" dt="2019-02-15T15:13:57.824" v="37" actId="165"/>
          <ac:spMkLst>
            <pc:docMk/>
            <pc:sldMk cId="3997957987" sldId="259"/>
            <ac:spMk id="15" creationId="{3FD4E6DE-0E2C-4403-969B-7BAB94810101}"/>
          </ac:spMkLst>
        </pc:spChg>
        <pc:spChg chg="mod topLvl">
          <ac:chgData name="Ross, Katie" userId="69883f01-17e7-42d1-a846-01a7997793f2" providerId="ADAL" clId="{2F784328-DE96-4C75-A69F-914169BC789D}" dt="2019-02-15T15:13:57.824" v="37" actId="165"/>
          <ac:spMkLst>
            <pc:docMk/>
            <pc:sldMk cId="3997957987" sldId="259"/>
            <ac:spMk id="16" creationId="{0117D277-B694-4A26-98C8-68A357B9D696}"/>
          </ac:spMkLst>
        </pc:spChg>
        <pc:grpChg chg="add del mod">
          <ac:chgData name="Ross, Katie" userId="69883f01-17e7-42d1-a846-01a7997793f2" providerId="ADAL" clId="{2F784328-DE96-4C75-A69F-914169BC789D}" dt="2019-02-15T15:13:57.824" v="37" actId="165"/>
          <ac:grpSpMkLst>
            <pc:docMk/>
            <pc:sldMk cId="3997957987" sldId="259"/>
            <ac:grpSpMk id="3" creationId="{29DFB180-17D9-4AB3-843E-9DAA39FAB2D6}"/>
          </ac:grpSpMkLst>
        </pc:grpChg>
        <pc:graphicFrameChg chg="del">
          <ac:chgData name="Ross, Katie" userId="69883f01-17e7-42d1-a846-01a7997793f2" providerId="ADAL" clId="{2F784328-DE96-4C75-A69F-914169BC789D}" dt="2019-02-15T15:12:57.648" v="26" actId="18245"/>
          <ac:graphicFrameMkLst>
            <pc:docMk/>
            <pc:sldMk cId="3997957987" sldId="259"/>
            <ac:graphicFrameMk id="9" creationId="{2C00B36E-23F5-42F1-882E-7C3C5367CFFA}"/>
          </ac:graphicFrameMkLst>
        </pc:graphicFrameChg>
      </pc:sldChg>
      <pc:sldChg chg="modAnim">
        <pc:chgData name="Ross, Katie" userId="69883f01-17e7-42d1-a846-01a7997793f2" providerId="ADAL" clId="{2F784328-DE96-4C75-A69F-914169BC789D}" dt="2019-02-15T15:09:17.722" v="6"/>
        <pc:sldMkLst>
          <pc:docMk/>
          <pc:sldMk cId="2880933484" sldId="260"/>
        </pc:sldMkLst>
      </pc:sldChg>
      <pc:sldChg chg="modAnim">
        <pc:chgData name="Ross, Katie" userId="69883f01-17e7-42d1-a846-01a7997793f2" providerId="ADAL" clId="{2F784328-DE96-4C75-A69F-914169BC789D}" dt="2019-02-15T15:09:40.612" v="10"/>
        <pc:sldMkLst>
          <pc:docMk/>
          <pc:sldMk cId="2501063936" sldId="261"/>
        </pc:sldMkLst>
      </pc:sldChg>
      <pc:sldChg chg="modAnim">
        <pc:chgData name="Ross, Katie" userId="69883f01-17e7-42d1-a846-01a7997793f2" providerId="ADAL" clId="{2F784328-DE96-4C75-A69F-914169BC789D}" dt="2019-02-15T15:10:03.360" v="14"/>
        <pc:sldMkLst>
          <pc:docMk/>
          <pc:sldMk cId="3327408743" sldId="262"/>
        </pc:sldMkLst>
      </pc:sldChg>
      <pc:sldChg chg="modAnim">
        <pc:chgData name="Ross, Katie" userId="69883f01-17e7-42d1-a846-01a7997793f2" providerId="ADAL" clId="{2F784328-DE96-4C75-A69F-914169BC789D}" dt="2019-02-15T15:10:34.693" v="19"/>
        <pc:sldMkLst>
          <pc:docMk/>
          <pc:sldMk cId="1940495117" sldId="263"/>
        </pc:sldMkLst>
      </pc:sldChg>
      <pc:sldChg chg="modAnim">
        <pc:chgData name="Ross, Katie" userId="69883f01-17e7-42d1-a846-01a7997793f2" providerId="ADAL" clId="{2F784328-DE96-4C75-A69F-914169BC789D}" dt="2019-02-15T15:11:05.332" v="24"/>
        <pc:sldMkLst>
          <pc:docMk/>
          <pc:sldMk cId="953269502" sldId="264"/>
        </pc:sldMkLst>
      </pc:sldChg>
      <pc:sldChg chg="addSp delSp modSp mod setBg">
        <pc:chgData name="Ross, Katie" userId="69883f01-17e7-42d1-a846-01a7997793f2" providerId="ADAL" clId="{2F784328-DE96-4C75-A69F-914169BC789D}" dt="2019-02-15T15:35:34.998" v="170" actId="20577"/>
        <pc:sldMkLst>
          <pc:docMk/>
          <pc:sldMk cId="1699395976" sldId="268"/>
        </pc:sldMkLst>
        <pc:spChg chg="mod">
          <ac:chgData name="Ross, Katie" userId="69883f01-17e7-42d1-a846-01a7997793f2" providerId="ADAL" clId="{2F784328-DE96-4C75-A69F-914169BC789D}" dt="2019-02-15T15:28:37.677" v="135" actId="26606"/>
          <ac:spMkLst>
            <pc:docMk/>
            <pc:sldMk cId="1699395976" sldId="268"/>
            <ac:spMk id="2" creationId="{C72A747D-E98F-4BE5-A05A-66D944EB6EC5}"/>
          </ac:spMkLst>
        </pc:spChg>
        <pc:spChg chg="mod ord">
          <ac:chgData name="Ross, Katie" userId="69883f01-17e7-42d1-a846-01a7997793f2" providerId="ADAL" clId="{2F784328-DE96-4C75-A69F-914169BC789D}" dt="2019-02-15T15:35:34.998" v="170" actId="20577"/>
          <ac:spMkLst>
            <pc:docMk/>
            <pc:sldMk cId="1699395976" sldId="268"/>
            <ac:spMk id="3" creationId="{BF7F45E9-1CDE-4F0A-BC50-6E7B106CA0E3}"/>
          </ac:spMkLst>
        </pc:spChg>
        <pc:spChg chg="add del mod">
          <ac:chgData name="Ross, Katie" userId="69883f01-17e7-42d1-a846-01a7997793f2" providerId="ADAL" clId="{2F784328-DE96-4C75-A69F-914169BC789D}" dt="2019-02-15T15:18:58.255" v="63"/>
          <ac:spMkLst>
            <pc:docMk/>
            <pc:sldMk cId="1699395976" sldId="268"/>
            <ac:spMk id="6" creationId="{5F4229C3-DA57-495A-BC13-776F8A71C431}"/>
          </ac:spMkLst>
        </pc:spChg>
        <pc:spChg chg="add del mod">
          <ac:chgData name="Ross, Katie" userId="69883f01-17e7-42d1-a846-01a7997793f2" providerId="ADAL" clId="{2F784328-DE96-4C75-A69F-914169BC789D}" dt="2019-02-15T15:19:38.658" v="71"/>
          <ac:spMkLst>
            <pc:docMk/>
            <pc:sldMk cId="1699395976" sldId="268"/>
            <ac:spMk id="9" creationId="{DA87067A-FE52-4677-9421-8E8B666F3BB6}"/>
          </ac:spMkLst>
        </pc:spChg>
        <pc:spChg chg="add del mod">
          <ac:chgData name="Ross, Katie" userId="69883f01-17e7-42d1-a846-01a7997793f2" providerId="ADAL" clId="{2F784328-DE96-4C75-A69F-914169BC789D}" dt="2019-02-15T15:20:40.587" v="81" actId="931"/>
          <ac:spMkLst>
            <pc:docMk/>
            <pc:sldMk cId="1699395976" sldId="268"/>
            <ac:spMk id="12" creationId="{D7850C82-AA05-460B-825F-3212A457EDBA}"/>
          </ac:spMkLst>
        </pc:spChg>
        <pc:spChg chg="add del mod">
          <ac:chgData name="Ross, Katie" userId="69883f01-17e7-42d1-a846-01a7997793f2" providerId="ADAL" clId="{2F784328-DE96-4C75-A69F-914169BC789D}" dt="2019-02-15T15:21:34.256" v="89" actId="478"/>
          <ac:spMkLst>
            <pc:docMk/>
            <pc:sldMk cId="1699395976" sldId="268"/>
            <ac:spMk id="15" creationId="{DED07727-C476-4BDD-A0A2-F36C8D21B3EA}"/>
          </ac:spMkLst>
        </pc:spChg>
        <pc:spChg chg="add del">
          <ac:chgData name="Ross, Katie" userId="69883f01-17e7-42d1-a846-01a7997793f2" providerId="ADAL" clId="{2F784328-DE96-4C75-A69F-914169BC789D}" dt="2019-02-15T15:20:32.821" v="77" actId="26606"/>
          <ac:spMkLst>
            <pc:docMk/>
            <pc:sldMk cId="1699395976" sldId="268"/>
            <ac:spMk id="17" creationId="{4DE0D6BE-330A-422D-9BD9-1E18F73C6E1E}"/>
          </ac:spMkLst>
        </pc:spChg>
        <pc:spChg chg="add del">
          <ac:chgData name="Ross, Katie" userId="69883f01-17e7-42d1-a846-01a7997793f2" providerId="ADAL" clId="{2F784328-DE96-4C75-A69F-914169BC789D}" dt="2019-02-15T15:27:55.068" v="124" actId="26606"/>
          <ac:spMkLst>
            <pc:docMk/>
            <pc:sldMk cId="1699395976" sldId="268"/>
            <ac:spMk id="20" creationId="{7FBC4875-DB6D-4EE2-9DDB-2110004516B1}"/>
          </ac:spMkLst>
        </pc:spChg>
        <pc:spChg chg="add del">
          <ac:chgData name="Ross, Katie" userId="69883f01-17e7-42d1-a846-01a7997793f2" providerId="ADAL" clId="{2F784328-DE96-4C75-A69F-914169BC789D}" dt="2019-02-15T15:27:32.420" v="120" actId="26606"/>
          <ac:spMkLst>
            <pc:docMk/>
            <pc:sldMk cId="1699395976" sldId="268"/>
            <ac:spMk id="23" creationId="{4DE0D6BE-330A-422D-9BD9-1E18F73C6E1E}"/>
          </ac:spMkLst>
        </pc:spChg>
        <pc:spChg chg="add del">
          <ac:chgData name="Ross, Katie" userId="69883f01-17e7-42d1-a846-01a7997793f2" providerId="ADAL" clId="{2F784328-DE96-4C75-A69F-914169BC789D}" dt="2019-02-15T15:27:55.068" v="124" actId="26606"/>
          <ac:spMkLst>
            <pc:docMk/>
            <pc:sldMk cId="1699395976" sldId="268"/>
            <ac:spMk id="25" creationId="{97B3A8C4-2A9E-4595-91F9-179B47C58061}"/>
          </ac:spMkLst>
        </pc:spChg>
        <pc:picChg chg="add del mod">
          <ac:chgData name="Ross, Katie" userId="69883f01-17e7-42d1-a846-01a7997793f2" providerId="ADAL" clId="{2F784328-DE96-4C75-A69F-914169BC789D}" dt="2019-02-15T15:18:58.232" v="61" actId="478"/>
          <ac:picMkLst>
            <pc:docMk/>
            <pc:sldMk cId="1699395976" sldId="268"/>
            <ac:picMk id="5" creationId="{49C442DE-428B-49C2-B6BC-022D885E8BE6}"/>
          </ac:picMkLst>
        </pc:picChg>
        <pc:picChg chg="add del mod">
          <ac:chgData name="Ross, Katie" userId="69883f01-17e7-42d1-a846-01a7997793f2" providerId="ADAL" clId="{2F784328-DE96-4C75-A69F-914169BC789D}" dt="2019-02-15T15:19:38.655" v="69" actId="478"/>
          <ac:picMkLst>
            <pc:docMk/>
            <pc:sldMk cId="1699395976" sldId="268"/>
            <ac:picMk id="8" creationId="{04495E5B-D723-40B3-8D55-983F6F619BAF}"/>
          </ac:picMkLst>
        </pc:picChg>
        <pc:picChg chg="add del mod ord">
          <ac:chgData name="Ross, Katie" userId="69883f01-17e7-42d1-a846-01a7997793f2" providerId="ADAL" clId="{2F784328-DE96-4C75-A69F-914169BC789D}" dt="2019-02-15T15:20:40.587" v="81" actId="931"/>
          <ac:picMkLst>
            <pc:docMk/>
            <pc:sldMk cId="1699395976" sldId="268"/>
            <ac:picMk id="11" creationId="{D2EA6285-8871-4DC0-903D-45C14FD1B026}"/>
          </ac:picMkLst>
        </pc:picChg>
        <pc:picChg chg="add del mod">
          <ac:chgData name="Ross, Katie" userId="69883f01-17e7-42d1-a846-01a7997793f2" providerId="ADAL" clId="{2F784328-DE96-4C75-A69F-914169BC789D}" dt="2019-02-15T15:27:08.278" v="115" actId="478"/>
          <ac:picMkLst>
            <pc:docMk/>
            <pc:sldMk cId="1699395976" sldId="268"/>
            <ac:picMk id="14" creationId="{9BBD7E55-A4F7-4CB1-9528-4E107344E654}"/>
          </ac:picMkLst>
        </pc:picChg>
        <pc:picChg chg="add mod ord">
          <ac:chgData name="Ross, Katie" userId="69883f01-17e7-42d1-a846-01a7997793f2" providerId="ADAL" clId="{2F784328-DE96-4C75-A69F-914169BC789D}" dt="2019-02-15T15:35:31.282" v="169" actId="1076"/>
          <ac:picMkLst>
            <pc:docMk/>
            <pc:sldMk cId="1699395976" sldId="268"/>
            <ac:picMk id="18" creationId="{17662A2D-B95B-4715-8389-BFB52C69C2C2}"/>
          </ac:picMkLst>
        </pc:picChg>
        <pc:cxnChg chg="add del">
          <ac:chgData name="Ross, Katie" userId="69883f01-17e7-42d1-a846-01a7997793f2" providerId="ADAL" clId="{2F784328-DE96-4C75-A69F-914169BC789D}" dt="2019-02-15T15:20:38.610" v="79" actId="26606"/>
          <ac:cxnSpMkLst>
            <pc:docMk/>
            <pc:sldMk cId="1699395976" sldId="268"/>
            <ac:cxnSpMk id="19" creationId="{E0DCF65E-F84E-483D-83D7-A1616D569143}"/>
          </ac:cxnSpMkLst>
        </pc:cxnChg>
      </pc:sldChg>
      <pc:sldChg chg="addSp delSp modSp add mod setBg">
        <pc:chgData name="Ross, Katie" userId="69883f01-17e7-42d1-a846-01a7997793f2" providerId="ADAL" clId="{2F784328-DE96-4C75-A69F-914169BC789D}" dt="2019-02-15T15:36:57.972" v="176" actId="14100"/>
        <pc:sldMkLst>
          <pc:docMk/>
          <pc:sldMk cId="364037077" sldId="269"/>
        </pc:sldMkLst>
        <pc:spChg chg="mod">
          <ac:chgData name="Ross, Katie" userId="69883f01-17e7-42d1-a846-01a7997793f2" providerId="ADAL" clId="{2F784328-DE96-4C75-A69F-914169BC789D}" dt="2019-02-15T15:36:57.972" v="176" actId="14100"/>
          <ac:spMkLst>
            <pc:docMk/>
            <pc:sldMk cId="364037077" sldId="269"/>
            <ac:spMk id="2" creationId="{5645A303-861E-488C-9D00-CA2199B215AC}"/>
          </ac:spMkLst>
        </pc:spChg>
        <pc:spChg chg="del mod">
          <ac:chgData name="Ross, Katie" userId="69883f01-17e7-42d1-a846-01a7997793f2" providerId="ADAL" clId="{2F784328-DE96-4C75-A69F-914169BC789D}" dt="2019-02-15T15:34:51.441" v="144" actId="478"/>
          <ac:spMkLst>
            <pc:docMk/>
            <pc:sldMk cId="364037077" sldId="269"/>
            <ac:spMk id="3" creationId="{517389BB-E98A-4D50-ACD8-3366348A9C1D}"/>
          </ac:spMkLst>
        </pc:spChg>
        <pc:spChg chg="add">
          <ac:chgData name="Ross, Katie" userId="69883f01-17e7-42d1-a846-01a7997793f2" providerId="ADAL" clId="{2F784328-DE96-4C75-A69F-914169BC789D}" dt="2019-02-15T15:32:44.596" v="143" actId="26606"/>
          <ac:spMkLst>
            <pc:docMk/>
            <pc:sldMk cId="364037077" sldId="269"/>
            <ac:spMk id="10" creationId="{5BC51F77-AE74-4F38-B1DC-29475E38CABD}"/>
          </ac:spMkLst>
        </pc:spChg>
        <pc:spChg chg="add">
          <ac:chgData name="Ross, Katie" userId="69883f01-17e7-42d1-a846-01a7997793f2" providerId="ADAL" clId="{2F784328-DE96-4C75-A69F-914169BC789D}" dt="2019-02-15T15:32:44.596" v="143" actId="26606"/>
          <ac:spMkLst>
            <pc:docMk/>
            <pc:sldMk cId="364037077" sldId="269"/>
            <ac:spMk id="12" creationId="{FCE87B8C-E5AA-4044-AB91-DDA3084BE456}"/>
          </ac:spMkLst>
        </pc:spChg>
        <pc:picChg chg="add mod">
          <ac:chgData name="Ross, Katie" userId="69883f01-17e7-42d1-a846-01a7997793f2" providerId="ADAL" clId="{2F784328-DE96-4C75-A69F-914169BC789D}" dt="2019-02-15T15:32:44.596" v="143" actId="26606"/>
          <ac:picMkLst>
            <pc:docMk/>
            <pc:sldMk cId="364037077" sldId="269"/>
            <ac:picMk id="5" creationId="{69AB268E-50EA-4492-ABE9-EDF1F621267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931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573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382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895454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0657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0456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4485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8840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608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692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098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530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040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63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964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107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27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3/27/2019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092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4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3FD471-5305-490F-B408-9EAE18AE6F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26" b="9529"/>
          <a:stretch/>
        </p:blipFill>
        <p:spPr>
          <a:xfrm>
            <a:off x="20" y="2030"/>
            <a:ext cx="12191980" cy="685597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D1CAB03-F6A4-4736-85F6-261056424D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3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bg2">
                  <a:lumMod val="75000"/>
                  <a:alpha val="3000"/>
                </a:schemeClr>
              </a:gs>
              <a:gs pos="100000">
                <a:sysClr val="windowText" lastClr="000000">
                  <a:alpha val="70000"/>
                </a:sysClr>
              </a:gs>
            </a:gsLst>
            <a:path path="circle">
              <a:fillToRect l="50000" t="5000" r="50000" b="95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3E2321B3-5D47-422E-8DD6-192DA485FF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30000"/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C9AF67-0156-4003-AD85-F42F1E6296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>
            <a:normAutofit/>
          </a:bodyPr>
          <a:lstStyle/>
          <a:p>
            <a:r>
              <a:rPr lang="en-US" dirty="0"/>
              <a:t>Hospitality today	</a:t>
            </a:r>
          </a:p>
        </p:txBody>
      </p:sp>
    </p:spTree>
    <p:extLst>
      <p:ext uri="{BB962C8B-B14F-4D97-AF65-F5344CB8AC3E}">
        <p14:creationId xmlns:p14="http://schemas.microsoft.com/office/powerpoint/2010/main" val="1891139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612B2-7DDF-4BDB-9B2F-FFE6DC673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475" y="609600"/>
            <a:ext cx="3643150" cy="5603310"/>
          </a:xfrm>
        </p:spPr>
        <p:txBody>
          <a:bodyPr>
            <a:normAutofit/>
          </a:bodyPr>
          <a:lstStyle/>
          <a:p>
            <a:r>
              <a:rPr lang="en-US" dirty="0"/>
              <a:t>What you are going to hear Today…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D0E8550-ACCE-403B-B136-BDCF3EA36213}"/>
              </a:ext>
            </a:extLst>
          </p:cNvPr>
          <p:cNvSpPr/>
          <p:nvPr/>
        </p:nvSpPr>
        <p:spPr>
          <a:xfrm>
            <a:off x="5127625" y="1116346"/>
            <a:ext cx="5924550" cy="973748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2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" name="Rectangle 4" descr="Business Growth">
            <a:extLst>
              <a:ext uri="{FF2B5EF4-FFF2-40B4-BE49-F238E27FC236}">
                <a16:creationId xmlns:a16="http://schemas.microsoft.com/office/drawing/2014/main" id="{307A0169-26D8-4513-8B5D-C99D863A00E0}"/>
              </a:ext>
            </a:extLst>
          </p:cNvPr>
          <p:cNvSpPr/>
          <p:nvPr/>
        </p:nvSpPr>
        <p:spPr>
          <a:xfrm>
            <a:off x="5422184" y="1335439"/>
            <a:ext cx="535561" cy="535561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9E2FFFA-9D4D-4008-AA5E-5D63755FA135}"/>
              </a:ext>
            </a:extLst>
          </p:cNvPr>
          <p:cNvSpPr/>
          <p:nvPr/>
        </p:nvSpPr>
        <p:spPr>
          <a:xfrm>
            <a:off x="6252305" y="1116346"/>
            <a:ext cx="4799869" cy="973748"/>
          </a:xfrm>
          <a:custGeom>
            <a:avLst/>
            <a:gdLst>
              <a:gd name="connsiteX0" fmla="*/ 0 w 4799869"/>
              <a:gd name="connsiteY0" fmla="*/ 0 h 973748"/>
              <a:gd name="connsiteX1" fmla="*/ 4799869 w 4799869"/>
              <a:gd name="connsiteY1" fmla="*/ 0 h 973748"/>
              <a:gd name="connsiteX2" fmla="*/ 4799869 w 4799869"/>
              <a:gd name="connsiteY2" fmla="*/ 973748 h 973748"/>
              <a:gd name="connsiteX3" fmla="*/ 0 w 4799869"/>
              <a:gd name="connsiteY3" fmla="*/ 973748 h 973748"/>
              <a:gd name="connsiteX4" fmla="*/ 0 w 4799869"/>
              <a:gd name="connsiteY4" fmla="*/ 0 h 973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99869" h="973748">
                <a:moveTo>
                  <a:pt x="0" y="0"/>
                </a:moveTo>
                <a:lnTo>
                  <a:pt x="4799869" y="0"/>
                </a:lnTo>
                <a:lnTo>
                  <a:pt x="4799869" y="973748"/>
                </a:lnTo>
                <a:lnTo>
                  <a:pt x="0" y="97374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3055" tIns="103055" rIns="103055" bIns="103055" numCol="1" spcCol="1270" anchor="ctr" anchorCtr="0">
            <a:noAutofit/>
          </a:bodyPr>
          <a:lstStyle/>
          <a:p>
            <a:pPr marL="0" lvl="0" indent="0" algn="l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200" kern="1200" dirty="0"/>
              <a:t>Current conditions affecting our success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84748B2-2C3D-4784-B9F0-DA6C98196C83}"/>
              </a:ext>
            </a:extLst>
          </p:cNvPr>
          <p:cNvSpPr/>
          <p:nvPr/>
        </p:nvSpPr>
        <p:spPr>
          <a:xfrm>
            <a:off x="5127625" y="2333532"/>
            <a:ext cx="5924550" cy="973748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2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Rectangle 7" descr="Light Bulb and Gear">
            <a:extLst>
              <a:ext uri="{FF2B5EF4-FFF2-40B4-BE49-F238E27FC236}">
                <a16:creationId xmlns:a16="http://schemas.microsoft.com/office/drawing/2014/main" id="{763BA138-DFA3-4806-99A5-41A1F3225D1A}"/>
              </a:ext>
            </a:extLst>
          </p:cNvPr>
          <p:cNvSpPr/>
          <p:nvPr/>
        </p:nvSpPr>
        <p:spPr>
          <a:xfrm>
            <a:off x="5422184" y="2552625"/>
            <a:ext cx="535561" cy="535561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190B50-8BFF-4B46-AA41-034730BAD9D8}"/>
              </a:ext>
            </a:extLst>
          </p:cNvPr>
          <p:cNvSpPr/>
          <p:nvPr/>
        </p:nvSpPr>
        <p:spPr>
          <a:xfrm>
            <a:off x="6252305" y="2333532"/>
            <a:ext cx="4799869" cy="973748"/>
          </a:xfrm>
          <a:custGeom>
            <a:avLst/>
            <a:gdLst>
              <a:gd name="connsiteX0" fmla="*/ 0 w 4799869"/>
              <a:gd name="connsiteY0" fmla="*/ 0 h 973748"/>
              <a:gd name="connsiteX1" fmla="*/ 4799869 w 4799869"/>
              <a:gd name="connsiteY1" fmla="*/ 0 h 973748"/>
              <a:gd name="connsiteX2" fmla="*/ 4799869 w 4799869"/>
              <a:gd name="connsiteY2" fmla="*/ 973748 h 973748"/>
              <a:gd name="connsiteX3" fmla="*/ 0 w 4799869"/>
              <a:gd name="connsiteY3" fmla="*/ 973748 h 973748"/>
              <a:gd name="connsiteX4" fmla="*/ 0 w 4799869"/>
              <a:gd name="connsiteY4" fmla="*/ 0 h 973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99869" h="973748">
                <a:moveTo>
                  <a:pt x="0" y="0"/>
                </a:moveTo>
                <a:lnTo>
                  <a:pt x="4799869" y="0"/>
                </a:lnTo>
                <a:lnTo>
                  <a:pt x="4799869" y="973748"/>
                </a:lnTo>
                <a:lnTo>
                  <a:pt x="0" y="97374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3055" tIns="103055" rIns="103055" bIns="103055" numCol="1" spcCol="1270" anchor="ctr" anchorCtr="0">
            <a:noAutofit/>
          </a:bodyPr>
          <a:lstStyle/>
          <a:p>
            <a:pPr marL="0" lvl="0" indent="0" algn="l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200" kern="1200" dirty="0"/>
              <a:t>What it takes to be on the cutting edge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93DE862-4FF1-40D2-8E49-804A9594068C}"/>
              </a:ext>
            </a:extLst>
          </p:cNvPr>
          <p:cNvSpPr/>
          <p:nvPr/>
        </p:nvSpPr>
        <p:spPr>
          <a:xfrm>
            <a:off x="5127625" y="3550718"/>
            <a:ext cx="5924550" cy="973748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2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2" name="Rectangle 11" descr="Group">
            <a:extLst>
              <a:ext uri="{FF2B5EF4-FFF2-40B4-BE49-F238E27FC236}">
                <a16:creationId xmlns:a16="http://schemas.microsoft.com/office/drawing/2014/main" id="{6DCC22C9-6F43-48D3-9574-84126398BEC0}"/>
              </a:ext>
            </a:extLst>
          </p:cNvPr>
          <p:cNvSpPr/>
          <p:nvPr/>
        </p:nvSpPr>
        <p:spPr>
          <a:xfrm>
            <a:off x="5422184" y="3769812"/>
            <a:ext cx="535561" cy="535561"/>
          </a:xfrm>
          <a:prstGeom prst="rect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B116291-FF4B-4B57-93F9-8D5384BA93B0}"/>
              </a:ext>
            </a:extLst>
          </p:cNvPr>
          <p:cNvSpPr/>
          <p:nvPr/>
        </p:nvSpPr>
        <p:spPr>
          <a:xfrm>
            <a:off x="6252305" y="3550718"/>
            <a:ext cx="4799869" cy="973748"/>
          </a:xfrm>
          <a:custGeom>
            <a:avLst/>
            <a:gdLst>
              <a:gd name="connsiteX0" fmla="*/ 0 w 4799869"/>
              <a:gd name="connsiteY0" fmla="*/ 0 h 973748"/>
              <a:gd name="connsiteX1" fmla="*/ 4799869 w 4799869"/>
              <a:gd name="connsiteY1" fmla="*/ 0 h 973748"/>
              <a:gd name="connsiteX2" fmla="*/ 4799869 w 4799869"/>
              <a:gd name="connsiteY2" fmla="*/ 973748 h 973748"/>
              <a:gd name="connsiteX3" fmla="*/ 0 w 4799869"/>
              <a:gd name="connsiteY3" fmla="*/ 973748 h 973748"/>
              <a:gd name="connsiteX4" fmla="*/ 0 w 4799869"/>
              <a:gd name="connsiteY4" fmla="*/ 0 h 973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99869" h="973748">
                <a:moveTo>
                  <a:pt x="0" y="0"/>
                </a:moveTo>
                <a:lnTo>
                  <a:pt x="4799869" y="0"/>
                </a:lnTo>
                <a:lnTo>
                  <a:pt x="4799869" y="973748"/>
                </a:lnTo>
                <a:lnTo>
                  <a:pt x="0" y="97374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3055" tIns="103055" rIns="103055" bIns="103055" numCol="1" spcCol="1270" anchor="ctr" anchorCtr="0">
            <a:noAutofit/>
          </a:bodyPr>
          <a:lstStyle/>
          <a:p>
            <a:pPr marL="0" lvl="0" indent="0" algn="l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200" kern="1200" dirty="0"/>
              <a:t>Managing the generational evolutions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60FDC3D-E315-4703-B73B-84C6106E88BA}"/>
              </a:ext>
            </a:extLst>
          </p:cNvPr>
          <p:cNvSpPr/>
          <p:nvPr/>
        </p:nvSpPr>
        <p:spPr>
          <a:xfrm>
            <a:off x="5127625" y="4767904"/>
            <a:ext cx="5924550" cy="973748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2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Rectangle 14" descr="Gears">
            <a:extLst>
              <a:ext uri="{FF2B5EF4-FFF2-40B4-BE49-F238E27FC236}">
                <a16:creationId xmlns:a16="http://schemas.microsoft.com/office/drawing/2014/main" id="{3FD4E6DE-0E2C-4403-969B-7BAB94810101}"/>
              </a:ext>
            </a:extLst>
          </p:cNvPr>
          <p:cNvSpPr/>
          <p:nvPr/>
        </p:nvSpPr>
        <p:spPr>
          <a:xfrm>
            <a:off x="5422184" y="4986998"/>
            <a:ext cx="535561" cy="535561"/>
          </a:xfrm>
          <a:prstGeom prst="rect">
            <a:avLst/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117D277-B694-4A26-98C8-68A357B9D696}"/>
              </a:ext>
            </a:extLst>
          </p:cNvPr>
          <p:cNvSpPr/>
          <p:nvPr/>
        </p:nvSpPr>
        <p:spPr>
          <a:xfrm>
            <a:off x="6252305" y="4767904"/>
            <a:ext cx="4799869" cy="973748"/>
          </a:xfrm>
          <a:custGeom>
            <a:avLst/>
            <a:gdLst>
              <a:gd name="connsiteX0" fmla="*/ 0 w 4799869"/>
              <a:gd name="connsiteY0" fmla="*/ 0 h 973748"/>
              <a:gd name="connsiteX1" fmla="*/ 4799869 w 4799869"/>
              <a:gd name="connsiteY1" fmla="*/ 0 h 973748"/>
              <a:gd name="connsiteX2" fmla="*/ 4799869 w 4799869"/>
              <a:gd name="connsiteY2" fmla="*/ 973748 h 973748"/>
              <a:gd name="connsiteX3" fmla="*/ 0 w 4799869"/>
              <a:gd name="connsiteY3" fmla="*/ 973748 h 973748"/>
              <a:gd name="connsiteX4" fmla="*/ 0 w 4799869"/>
              <a:gd name="connsiteY4" fmla="*/ 0 h 973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99869" h="973748">
                <a:moveTo>
                  <a:pt x="0" y="0"/>
                </a:moveTo>
                <a:lnTo>
                  <a:pt x="4799869" y="0"/>
                </a:lnTo>
                <a:lnTo>
                  <a:pt x="4799869" y="973748"/>
                </a:lnTo>
                <a:lnTo>
                  <a:pt x="0" y="97374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3055" tIns="103055" rIns="103055" bIns="103055" numCol="1" spcCol="1270" anchor="ctr" anchorCtr="0">
            <a:noAutofit/>
          </a:bodyPr>
          <a:lstStyle/>
          <a:p>
            <a:pPr marL="0" lvl="0" indent="0" algn="l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200" kern="1200" dirty="0"/>
              <a:t>From finance to operations to information technology</a:t>
            </a:r>
          </a:p>
        </p:txBody>
      </p:sp>
    </p:spTree>
    <p:extLst>
      <p:ext uri="{BB962C8B-B14F-4D97-AF65-F5344CB8AC3E}">
        <p14:creationId xmlns:p14="http://schemas.microsoft.com/office/powerpoint/2010/main" val="399795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0" grpId="0"/>
      <p:bldP spid="11" grpId="0" animBg="1"/>
      <p:bldP spid="13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74A77-C247-4236-949C-A54598694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>
            <a:normAutofit/>
          </a:bodyPr>
          <a:lstStyle/>
          <a:p>
            <a:r>
              <a:rPr lang="en-US" dirty="0"/>
              <a:t>Two main parts germane to your value…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9EAFFB-7DB9-4EDC-A25C-F41C1D800B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43" r="-1" b="-1"/>
          <a:stretch/>
        </p:blipFill>
        <p:spPr>
          <a:xfrm>
            <a:off x="1017388" y="2210935"/>
            <a:ext cx="4833257" cy="3493180"/>
          </a:xfrm>
          <a:prstGeom prst="rect">
            <a:avLst/>
          </a:prstGeom>
          <a:ln w="190500" cap="sq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707260-4703-41BF-9869-787BF4A05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0695" y="2096064"/>
            <a:ext cx="5016860" cy="3695136"/>
          </a:xfrm>
        </p:spPr>
        <p:txBody>
          <a:bodyPr>
            <a:normAutofit/>
          </a:bodyPr>
          <a:lstStyle/>
          <a:p>
            <a:r>
              <a:rPr lang="en-US" i="1" dirty="0"/>
              <a:t>The Soft Side of Management, Leadership, Perception, and Image</a:t>
            </a:r>
          </a:p>
          <a:p>
            <a:r>
              <a:rPr lang="en-US" i="1" dirty="0"/>
              <a:t>The Clinical Side of Mission Critical.  Systems applied to keep you in the “Results Lane”.</a:t>
            </a:r>
          </a:p>
          <a:p>
            <a:r>
              <a:rPr lang="en-US" i="1" dirty="0"/>
              <a:t>How much practice and process can you put in the “Muscle Memory” category?</a:t>
            </a:r>
          </a:p>
        </p:txBody>
      </p:sp>
    </p:spTree>
    <p:extLst>
      <p:ext uri="{BB962C8B-B14F-4D97-AF65-F5344CB8AC3E}">
        <p14:creationId xmlns:p14="http://schemas.microsoft.com/office/powerpoint/2010/main" val="288093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4C493-2C8A-4AF6-878F-C69CCC93B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elements to driving performance in todays world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6ADED4-5C70-40C2-AB83-F28F95E3E8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How do you attract and retain best talent?</a:t>
            </a:r>
          </a:p>
          <a:p>
            <a:pPr lvl="1"/>
            <a:r>
              <a:rPr lang="en-US" i="1" dirty="0"/>
              <a:t>Do we agree without it, you are the common average?</a:t>
            </a:r>
          </a:p>
          <a:p>
            <a:r>
              <a:rPr lang="en-US" i="1" dirty="0"/>
              <a:t>Try not to rush experience…..</a:t>
            </a:r>
          </a:p>
          <a:p>
            <a:r>
              <a:rPr lang="en-US" i="1" dirty="0"/>
              <a:t>Do you work </a:t>
            </a:r>
            <a:r>
              <a:rPr lang="en-US" i="1"/>
              <a:t>with your Human Resource Department to </a:t>
            </a:r>
            <a:r>
              <a:rPr lang="en-US" i="1" dirty="0"/>
              <a:t>drive standards and garner the respect of all Team Members?</a:t>
            </a:r>
          </a:p>
          <a:p>
            <a:r>
              <a:rPr lang="en-US" i="1" dirty="0"/>
              <a:t>Are you an Employer of Choice?</a:t>
            </a:r>
          </a:p>
        </p:txBody>
      </p:sp>
    </p:spTree>
    <p:extLst>
      <p:ext uri="{BB962C8B-B14F-4D97-AF65-F5344CB8AC3E}">
        <p14:creationId xmlns:p14="http://schemas.microsoft.com/office/powerpoint/2010/main" val="250106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9E48C99-21F5-48DC-AF6D-B5188DA951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/>
          </a:blip>
          <a:srcRect t="15755"/>
          <a:stretch/>
        </p:blipFill>
        <p:spPr>
          <a:xfrm>
            <a:off x="20" y="2030"/>
            <a:ext cx="12191980" cy="685597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DE0D6BE-330A-422D-9BD9-1E18F73C6E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bg2">
                  <a:lumMod val="75000"/>
                  <a:alpha val="3000"/>
                </a:schemeClr>
              </a:gs>
              <a:gs pos="100000">
                <a:sysClr val="windowText" lastClr="000000">
                  <a:alpha val="70000"/>
                </a:sysClr>
              </a:gs>
            </a:gsLst>
            <a:path path="circle">
              <a:fillToRect l="50000" t="5000" r="50000" b="95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1F2088-8EA3-4C81-BAA0-FDFD72986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>
            <a:normAutofit/>
          </a:bodyPr>
          <a:lstStyle/>
          <a:p>
            <a:r>
              <a:rPr lang="en-US" dirty="0"/>
              <a:t>Key Elements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1A0B6-5381-406F-A144-05CA80B71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96064"/>
            <a:ext cx="10353762" cy="3695136"/>
          </a:xfrm>
        </p:spPr>
        <p:txBody>
          <a:bodyPr>
            <a:normAutofit/>
          </a:bodyPr>
          <a:lstStyle/>
          <a:p>
            <a:r>
              <a:rPr lang="en-US" i="1" dirty="0"/>
              <a:t>Do YOU and your leaders manage by walking around?</a:t>
            </a:r>
          </a:p>
          <a:p>
            <a:r>
              <a:rPr lang="en-US" i="1" dirty="0"/>
              <a:t>Do you embody your mission and do your people buy in?</a:t>
            </a:r>
          </a:p>
          <a:p>
            <a:r>
              <a:rPr lang="en-US" i="1" dirty="0"/>
              <a:t>Are you satisfied with the status quo?</a:t>
            </a:r>
          </a:p>
          <a:p>
            <a:r>
              <a:rPr lang="en-US" i="1" dirty="0"/>
              <a:t>Do you encourage paradigm and process review?</a:t>
            </a:r>
          </a:p>
        </p:txBody>
      </p:sp>
    </p:spTree>
    <p:extLst>
      <p:ext uri="{BB962C8B-B14F-4D97-AF65-F5344CB8AC3E}">
        <p14:creationId xmlns:p14="http://schemas.microsoft.com/office/powerpoint/2010/main" val="332740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FEA41-C4BD-43FC-BF46-79AA8C933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elements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3FB2B7-DAA7-4F83-A8A6-F60190BCF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Constantly question manner and ways to innovate and evolve</a:t>
            </a:r>
          </a:p>
          <a:p>
            <a:r>
              <a:rPr lang="en-US" i="1" dirty="0"/>
              <a:t>Be wary of dated and habitual practice that provides little other than comfort zones!</a:t>
            </a:r>
          </a:p>
          <a:p>
            <a:r>
              <a:rPr lang="en-US" i="1" dirty="0"/>
              <a:t>Do your Meetings Make Meaning?</a:t>
            </a:r>
          </a:p>
          <a:p>
            <a:r>
              <a:rPr lang="en-US" i="1" dirty="0"/>
              <a:t>Time is your best friend or worst enemy</a:t>
            </a:r>
          </a:p>
          <a:p>
            <a:pPr lvl="1"/>
            <a:r>
              <a:rPr lang="en-US" i="1" dirty="0"/>
              <a:t>Speed to market</a:t>
            </a:r>
          </a:p>
        </p:txBody>
      </p:sp>
    </p:spTree>
    <p:extLst>
      <p:ext uri="{BB962C8B-B14F-4D97-AF65-F5344CB8AC3E}">
        <p14:creationId xmlns:p14="http://schemas.microsoft.com/office/powerpoint/2010/main" val="194049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B11CF-0301-4823-AD61-A4DE05C9C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>
            <a:normAutofit/>
          </a:bodyPr>
          <a:lstStyle/>
          <a:p>
            <a:r>
              <a:rPr lang="en-US" dirty="0"/>
              <a:t>Finance/I.T.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C33BFC-0291-44E3-9FD9-70834D98B4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22" r="6075" b="-2"/>
          <a:stretch/>
        </p:blipFill>
        <p:spPr>
          <a:xfrm>
            <a:off x="1017388" y="2210935"/>
            <a:ext cx="4833257" cy="3493180"/>
          </a:xfrm>
          <a:prstGeom prst="rect">
            <a:avLst/>
          </a:prstGeom>
          <a:ln w="190500" cap="sq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F5262C-9E9A-4B25-8739-61607ACFCE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0695" y="2096064"/>
            <a:ext cx="5016860" cy="3695136"/>
          </a:xfrm>
        </p:spPr>
        <p:txBody>
          <a:bodyPr>
            <a:normAutofit/>
          </a:bodyPr>
          <a:lstStyle/>
          <a:p>
            <a:r>
              <a:rPr lang="en-US" i="1" dirty="0"/>
              <a:t>Is Finance and I.T. delivering optimally</a:t>
            </a:r>
          </a:p>
          <a:p>
            <a:r>
              <a:rPr lang="en-US" i="1" dirty="0"/>
              <a:t>Who is your customer?</a:t>
            </a:r>
          </a:p>
          <a:p>
            <a:r>
              <a:rPr lang="en-US" i="1" dirty="0"/>
              <a:t>What is your perception in the overall enterprise?</a:t>
            </a:r>
          </a:p>
          <a:p>
            <a:r>
              <a:rPr lang="en-US" i="1" dirty="0"/>
              <a:t>What will your worlds look like in 10-20 years?</a:t>
            </a:r>
          </a:p>
          <a:p>
            <a:r>
              <a:rPr lang="en-US" i="1" dirty="0"/>
              <a:t>In today’s world your value is…..</a:t>
            </a: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95326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A747D-E98F-4BE5-A05A-66D944EB6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 dirty="0"/>
              <a:t>The art of “Getting It”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7F45E9-1CDE-4F0A-BC50-6E7B106CA0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686187"/>
            <a:ext cx="10353762" cy="489917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Uncanny Intuition</a:t>
            </a:r>
          </a:p>
          <a:p>
            <a:r>
              <a:rPr lang="en-US" dirty="0"/>
              <a:t>Absence of Naiveté</a:t>
            </a:r>
          </a:p>
          <a:p>
            <a:r>
              <a:rPr lang="en-US" dirty="0"/>
              <a:t>Reading People Fast &amp; Accurately</a:t>
            </a:r>
          </a:p>
          <a:p>
            <a:r>
              <a:rPr lang="en-US" dirty="0"/>
              <a:t>Reading Situations Fast &amp; Accurately</a:t>
            </a:r>
          </a:p>
          <a:p>
            <a:r>
              <a:rPr lang="en-US" dirty="0"/>
              <a:t>Anticipating Like a Clairvoyant</a:t>
            </a:r>
          </a:p>
          <a:p>
            <a:r>
              <a:rPr lang="en-US" dirty="0"/>
              <a:t>Getting an “A” in Learning</a:t>
            </a:r>
          </a:p>
          <a:p>
            <a:r>
              <a:rPr lang="en-US" dirty="0"/>
              <a:t>Possessing Gobs of Common Sense</a:t>
            </a:r>
          </a:p>
          <a:p>
            <a:r>
              <a:rPr lang="en-US" dirty="0"/>
              <a:t>Being a “Logic” Genius</a:t>
            </a:r>
          </a:p>
          <a:p>
            <a:r>
              <a:rPr lang="en-US" dirty="0"/>
              <a:t>Maximizing Right/ Minimizing Defect</a:t>
            </a:r>
          </a:p>
          <a:p>
            <a:r>
              <a:rPr lang="en-US" dirty="0"/>
              <a:t>Being an Expert in as Many Areas as Possible</a:t>
            </a:r>
          </a:p>
          <a:p>
            <a:r>
              <a:rPr lang="en-US" dirty="0"/>
              <a:t>Delivering Flawlessly More Often Than Anyone Else</a:t>
            </a:r>
          </a:p>
          <a:p>
            <a:r>
              <a:rPr lang="en-US" dirty="0"/>
              <a:t>Confidence to Come to Terms with Shortcomings and Eradicating Them Quickly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7662A2D-B95B-4715-8389-BFB52C69C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224" y="2072080"/>
            <a:ext cx="3527571" cy="352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395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5A303-861E-488C-9D00-CA2199B215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72575" y="1610685"/>
            <a:ext cx="3643150" cy="3305263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>Questions </a:t>
            </a:r>
            <a:br>
              <a:rPr lang="en-US" sz="4000" dirty="0"/>
            </a:br>
            <a:r>
              <a:rPr lang="en-US" sz="4000" dirty="0"/>
              <a:t>&amp;</a:t>
            </a:r>
            <a:br>
              <a:rPr lang="en-US" sz="4000" dirty="0"/>
            </a:br>
            <a:r>
              <a:rPr lang="en-US" sz="4000" dirty="0"/>
              <a:t>Answers</a:t>
            </a:r>
            <a:br>
              <a:rPr lang="en-US" sz="4000" dirty="0"/>
            </a:br>
            <a:r>
              <a:rPr lang="en-US" sz="4000" dirty="0"/>
              <a:t/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C51F77-AE74-4F38-B1DC-29475E38CA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475" y="733425"/>
            <a:ext cx="6696075" cy="5391150"/>
          </a:xfrm>
          <a:prstGeom prst="rect">
            <a:avLst/>
          </a:prstGeom>
          <a:solidFill>
            <a:schemeClr val="tx1"/>
          </a:solidFill>
          <a:ln w="190500" cap="sq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AB268E-50EA-4492-ABE9-EDF1F62126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51" r="10284"/>
          <a:stretch/>
        </p:blipFill>
        <p:spPr>
          <a:xfrm>
            <a:off x="1137490" y="1114868"/>
            <a:ext cx="5926045" cy="462826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CE87B8C-E5AA-4044-AB91-DDA3084BE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654" y="799817"/>
            <a:ext cx="6565717" cy="5258367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3707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350</Words>
  <Application>Microsoft Office PowerPoint</Application>
  <PresentationFormat>Widescreen</PresentationFormat>
  <Paragraphs>47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Bookman Old Style</vt:lpstr>
      <vt:lpstr>Calibri</vt:lpstr>
      <vt:lpstr>Rockwell</vt:lpstr>
      <vt:lpstr>Damask</vt:lpstr>
      <vt:lpstr>Hospitality today </vt:lpstr>
      <vt:lpstr>What you are going to hear Today…</vt:lpstr>
      <vt:lpstr>Two main parts germane to your value… </vt:lpstr>
      <vt:lpstr>Key elements to driving performance in todays world</vt:lpstr>
      <vt:lpstr>Key Elements</vt:lpstr>
      <vt:lpstr>Key elements</vt:lpstr>
      <vt:lpstr>Finance/I.T.</vt:lpstr>
      <vt:lpstr>The art of “Getting It”</vt:lpstr>
      <vt:lpstr>  Questions  &amp; Answers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Hospitality today </dc:title>
  <dc:creator>Ross, Katie</dc:creator>
  <cp:lastModifiedBy>Tim McGuirk</cp:lastModifiedBy>
  <cp:revision>4</cp:revision>
  <dcterms:created xsi:type="dcterms:W3CDTF">2019-02-15T15:32:44Z</dcterms:created>
  <dcterms:modified xsi:type="dcterms:W3CDTF">2019-03-27T15:20:28Z</dcterms:modified>
</cp:coreProperties>
</file>